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4F8-D5DF-41DF-91DE-ED72E938E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7DBA-1B45-43B8-B6F6-0475E41C1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4463-B609-4584-A9CB-0F221C6B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B59B-8ECB-4134-8EC0-8C79AC81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C3988-9EE6-441A-80AE-2A012EE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BDE7-4AA8-4F10-A240-9B6BF584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4182-B739-45A0-9A00-9988103AE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97B7-1D1C-4DC8-8A14-D566839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C0E41-DB4C-474E-B60E-C7156939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7605-C5AC-4306-A219-7EA5ABAE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D64C1-16F1-43EA-8842-89EE6F2A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A8C50-B980-4542-BB11-49A0CE675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828B4-7BFA-425B-8960-10BC752F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57C40-8666-4EE3-BBD3-58CD18D0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6F82-4017-4BD8-BD1F-2CE31866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3E1-3525-410F-AA33-7C778B43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8613-637C-49DE-8035-82C7382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39D14-8329-4C01-99D5-9E96980B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BA5-F9FC-4B12-B9F3-C2B4133C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B0F38-74AD-4007-9A83-7A02ADF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D98-251D-4579-B3E7-4731CBF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8F4F8-81DD-4750-BC4B-E070BFBC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7424-15AF-4A92-B369-87B6FE9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6B45-3A36-43CF-A05F-9E018CA3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193-2A91-48C2-8D69-E76413C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0867-0AAD-4F43-A70E-89BF86E6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E90E-DBC6-4668-AA15-3F4ACC33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05BCC-2174-43E5-AA46-8DCD74CF3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4A07E-E0F3-4269-ADF6-2F4F871A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F7782-CE89-4804-BB08-2D360740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96773-811C-4BE6-9763-84C8B0A0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F746-776B-45CC-83F5-B099A302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0785-5F07-4F0F-A984-11148F79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0CD02-FEEB-463D-B43B-700DDDAEB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EE5DE-2999-4A8F-8F1F-6658E49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C1C2D-93F3-4EE8-B867-113052BE5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79DE0-C56A-4766-AF14-E6687961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83C64-A2CA-4392-9E12-BBD13FB8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01237-E974-49E8-935B-98A46F59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0428-E091-4C9E-AF79-A5EA801A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BD23-7A3F-4C6D-A437-53FA69BF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A8B7D-907C-49AA-9CCC-52D728D1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BC639-6FA5-410F-8D71-DE92A8A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C78F2-D74A-497F-ABE5-831B8748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C0884-7F37-4263-A423-FE27730E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3E667-5552-46E9-B0E9-B256DAC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2D93-07D4-48D9-9C3A-E7B1EE8A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E6C5-4278-461A-8C66-3E478D4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2EE3-C434-4EAD-8D47-994FE314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EAE-AB2F-44D3-BC38-98F965BC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9755D-E4F9-4C70-B624-D2262134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9710B-AF4B-4212-A538-DAD444B0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E17-995C-46A3-8166-F4C0EFB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A80FA-E326-4873-BD28-F8A336E81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5F69-84CB-4FC1-B574-BB33B1BD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B577-60DD-460C-9156-45B48600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E6BCD-E156-4F69-B467-E0360E0E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E3099-08E7-4D6C-911A-96857152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6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17197-16A4-4454-9E58-C8478A5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2425-51AF-4C47-B58E-57EC3CFB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5B1F-28D1-477E-B423-52B384ED6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DDC-5ED7-4BCE-8088-88936A973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DABA-CF86-4F1D-9625-B139DE1D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5FCF4-C3DB-4F74-9BAD-4812DD9E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67" t="14815" r="1250" b="6222"/>
          <a:stretch/>
        </p:blipFill>
        <p:spPr>
          <a:xfrm>
            <a:off x="182880" y="152400"/>
            <a:ext cx="3993166" cy="40233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B8160-DF5E-4109-9712-FF833BD0A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8" t="43624" r="9185" b="9565"/>
          <a:stretch/>
        </p:blipFill>
        <p:spPr>
          <a:xfrm>
            <a:off x="4273825" y="152401"/>
            <a:ext cx="5715001" cy="30311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068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DE94D-A6B5-4C59-8298-40915C433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2" r="1359" b="6087"/>
          <a:stretch/>
        </p:blipFill>
        <p:spPr>
          <a:xfrm>
            <a:off x="165652" y="218661"/>
            <a:ext cx="9803296" cy="44236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9376B0-E42E-491C-AF54-3666B61E05C5}"/>
              </a:ext>
            </a:extLst>
          </p:cNvPr>
          <p:cNvSpPr/>
          <p:nvPr/>
        </p:nvSpPr>
        <p:spPr>
          <a:xfrm>
            <a:off x="5251949" y="1886741"/>
            <a:ext cx="422411" cy="226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A49E8B-07CA-4CAD-BBA5-248BAA3ABABC}"/>
              </a:ext>
            </a:extLst>
          </p:cNvPr>
          <p:cNvSpPr/>
          <p:nvPr/>
        </p:nvSpPr>
        <p:spPr>
          <a:xfrm>
            <a:off x="5674360" y="1704983"/>
            <a:ext cx="1315719" cy="12922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49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A1230-D4B2-4326-B744-BAB874CB9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4927" r="1277" b="6087"/>
          <a:stretch/>
        </p:blipFill>
        <p:spPr>
          <a:xfrm>
            <a:off x="159026" y="129210"/>
            <a:ext cx="4073985" cy="4134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D3269A-E8F2-409F-88E6-A39BE4C467E8}"/>
              </a:ext>
            </a:extLst>
          </p:cNvPr>
          <p:cNvSpPr/>
          <p:nvPr/>
        </p:nvSpPr>
        <p:spPr>
          <a:xfrm>
            <a:off x="228598" y="57771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3E25E7-AC7A-4518-BE6C-40053CC0B6A8}"/>
              </a:ext>
            </a:extLst>
          </p:cNvPr>
          <p:cNvSpPr/>
          <p:nvPr/>
        </p:nvSpPr>
        <p:spPr>
          <a:xfrm>
            <a:off x="229923" y="1649813"/>
            <a:ext cx="491438" cy="2501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F8B9C-E62C-43B1-8BC9-A2F0E4543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82" t="14667" r="3167" b="6074"/>
          <a:stretch/>
        </p:blipFill>
        <p:spPr>
          <a:xfrm>
            <a:off x="4322903" y="129210"/>
            <a:ext cx="3918284" cy="4134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C2B36A-4A5C-4E6E-A961-36AE61426947}"/>
              </a:ext>
            </a:extLst>
          </p:cNvPr>
          <p:cNvSpPr/>
          <p:nvPr/>
        </p:nvSpPr>
        <p:spPr>
          <a:xfrm>
            <a:off x="4414518" y="71734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CF28A-B67D-4F19-8553-7F789A61E751}"/>
              </a:ext>
            </a:extLst>
          </p:cNvPr>
          <p:cNvSpPr/>
          <p:nvPr/>
        </p:nvSpPr>
        <p:spPr>
          <a:xfrm>
            <a:off x="4414518" y="1811089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E2BBEC-A02A-4B2C-AF45-A949B0236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17" t="14815" r="1886" b="6371"/>
          <a:stretch/>
        </p:blipFill>
        <p:spPr>
          <a:xfrm>
            <a:off x="8331079" y="129210"/>
            <a:ext cx="4028745" cy="4134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56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F5FD2-CA77-4F6F-B6B4-AD9F515AD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83" t="14963" r="1333" b="6074"/>
          <a:stretch/>
        </p:blipFill>
        <p:spPr>
          <a:xfrm>
            <a:off x="152400" y="172720"/>
            <a:ext cx="4477186" cy="4511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DF7858-C72A-4D82-BC12-D5800E99ECF9}"/>
              </a:ext>
            </a:extLst>
          </p:cNvPr>
          <p:cNvSpPr/>
          <p:nvPr/>
        </p:nvSpPr>
        <p:spPr>
          <a:xfrm>
            <a:off x="259078" y="642689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E9D153-06E7-4D24-B918-C8799667BDE5}"/>
              </a:ext>
            </a:extLst>
          </p:cNvPr>
          <p:cNvSpPr/>
          <p:nvPr/>
        </p:nvSpPr>
        <p:spPr>
          <a:xfrm>
            <a:off x="259077" y="1112658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FD5C3-2F0D-4C27-BA27-F962BEDB4C02}"/>
              </a:ext>
            </a:extLst>
          </p:cNvPr>
          <p:cNvSpPr/>
          <p:nvPr/>
        </p:nvSpPr>
        <p:spPr>
          <a:xfrm>
            <a:off x="259076" y="1582627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17E03-9197-4645-AE7A-3427F6E4F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6" t="44000" r="7501" b="8296"/>
          <a:stretch/>
        </p:blipFill>
        <p:spPr>
          <a:xfrm>
            <a:off x="4736262" y="172720"/>
            <a:ext cx="6197600" cy="32715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E648BF-E50D-46A0-98E7-1078F5160F26}"/>
              </a:ext>
            </a:extLst>
          </p:cNvPr>
          <p:cNvSpPr/>
          <p:nvPr/>
        </p:nvSpPr>
        <p:spPr>
          <a:xfrm>
            <a:off x="6334758" y="683329"/>
            <a:ext cx="1351723" cy="2412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4FBD18-C182-4E2B-8D93-BCF218098D9A}"/>
              </a:ext>
            </a:extLst>
          </p:cNvPr>
          <p:cNvSpPr/>
          <p:nvPr/>
        </p:nvSpPr>
        <p:spPr>
          <a:xfrm>
            <a:off x="5979159" y="230043"/>
            <a:ext cx="355600" cy="2412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63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D73C-44B8-4551-A454-6DB9DECD0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58" t="43914" r="1114" b="9854"/>
          <a:stretch/>
        </p:blipFill>
        <p:spPr>
          <a:xfrm>
            <a:off x="178905" y="139147"/>
            <a:ext cx="6977269" cy="31705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9D3C20-ACEE-48D2-92C9-4EAF3D1B37E6}"/>
              </a:ext>
            </a:extLst>
          </p:cNvPr>
          <p:cNvSpPr/>
          <p:nvPr/>
        </p:nvSpPr>
        <p:spPr>
          <a:xfrm>
            <a:off x="1852210" y="208722"/>
            <a:ext cx="672329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DDD6FD-B860-4CA1-8499-D2982FF0C72F}"/>
              </a:ext>
            </a:extLst>
          </p:cNvPr>
          <p:cNvSpPr/>
          <p:nvPr/>
        </p:nvSpPr>
        <p:spPr>
          <a:xfrm>
            <a:off x="271890" y="1041139"/>
            <a:ext cx="1089772" cy="2111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EF59B-63DB-41DE-9DCA-A57DFBEB4E42}"/>
              </a:ext>
            </a:extLst>
          </p:cNvPr>
          <p:cNvSpPr/>
          <p:nvPr/>
        </p:nvSpPr>
        <p:spPr>
          <a:xfrm>
            <a:off x="767081" y="1349254"/>
            <a:ext cx="6399032" cy="18014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64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2C0AC-A7A0-40FC-85C4-A3485634C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" t="15181" r="7636" b="6088"/>
          <a:stretch/>
        </p:blipFill>
        <p:spPr>
          <a:xfrm>
            <a:off x="198782" y="196313"/>
            <a:ext cx="9044609" cy="45285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4BBC29-802A-4219-A3DB-AEF5FA1F926A}"/>
              </a:ext>
            </a:extLst>
          </p:cNvPr>
          <p:cNvSpPr/>
          <p:nvPr/>
        </p:nvSpPr>
        <p:spPr>
          <a:xfrm>
            <a:off x="2373906" y="196313"/>
            <a:ext cx="796677" cy="2410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A6607-9CDC-4897-B68C-D9F207F13A09}"/>
              </a:ext>
            </a:extLst>
          </p:cNvPr>
          <p:cNvSpPr/>
          <p:nvPr/>
        </p:nvSpPr>
        <p:spPr>
          <a:xfrm>
            <a:off x="5460116" y="4503727"/>
            <a:ext cx="625945" cy="1577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76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3085E-5241-47E6-BB67-954E24E76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255" b="11594"/>
          <a:stretch/>
        </p:blipFill>
        <p:spPr>
          <a:xfrm>
            <a:off x="137491" y="188843"/>
            <a:ext cx="10254723" cy="43533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C4B1A9-DBE7-4A93-96D0-3417041FB7A5}"/>
              </a:ext>
            </a:extLst>
          </p:cNvPr>
          <p:cNvSpPr/>
          <p:nvPr/>
        </p:nvSpPr>
        <p:spPr>
          <a:xfrm>
            <a:off x="5166802" y="733026"/>
            <a:ext cx="607833" cy="2509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7232D0-C562-4657-9EDB-0CD9E532A94B}"/>
              </a:ext>
            </a:extLst>
          </p:cNvPr>
          <p:cNvSpPr/>
          <p:nvPr/>
        </p:nvSpPr>
        <p:spPr>
          <a:xfrm>
            <a:off x="4478114" y="3308495"/>
            <a:ext cx="5924039" cy="10150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8D6B3-33CD-4D1A-BD5A-BC6893517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6" t="11015" r="36902" b="11739"/>
          <a:stretch/>
        </p:blipFill>
        <p:spPr>
          <a:xfrm>
            <a:off x="6430618" y="308113"/>
            <a:ext cx="4452730" cy="52975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DB4FC-B70F-4F6C-91FE-2E52D1C08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3" t="10724" r="36820" b="79421"/>
          <a:stretch/>
        </p:blipFill>
        <p:spPr>
          <a:xfrm>
            <a:off x="134464" y="2077619"/>
            <a:ext cx="5421510" cy="8174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87DABB-3C06-4741-8CC2-7CB55D3E1797}"/>
              </a:ext>
            </a:extLst>
          </p:cNvPr>
          <p:cNvCxnSpPr>
            <a:stCxn id="4" idx="3"/>
          </p:cNvCxnSpPr>
          <p:nvPr/>
        </p:nvCxnSpPr>
        <p:spPr>
          <a:xfrm>
            <a:off x="5555974" y="2486336"/>
            <a:ext cx="765313" cy="838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05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35</cp:revision>
  <dcterms:created xsi:type="dcterms:W3CDTF">2022-09-10T18:05:13Z</dcterms:created>
  <dcterms:modified xsi:type="dcterms:W3CDTF">2022-12-09T07:28:26Z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2022-09-10T18:05:16Z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d19fe93b-870d-4e7b-a375-cb9f70ea80ab</vt:lpwstr>
  </property>
  <property fmtid="{D5CDD505-2E9C-101B-9397-08002B2CF9AE}" pid="8" name="MSIP_Label_19540963-e559-4020-8a90-fe8a502c2801_ContentBits">
    <vt:lpwstr>0</vt:lpwstr>
  </property>
</Properties>
</file>